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>
      <p:cViewPr>
        <p:scale>
          <a:sx n="75" d="100"/>
          <a:sy n="75" d="100"/>
        </p:scale>
        <p:origin x="180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996E4-E476-4FF8-89A0-242F8F89EC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235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1947B-9297-4B17-A94D-34471E1F71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43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DD395-FE75-4334-A7A7-39EAB6C605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781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FB66A-E9BA-46AD-A2C1-5F1071F98A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834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9B2B-F960-4AFA-824D-7ECBB098B8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62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2426B-C359-4CE8-B4CB-9AC819F954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531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053A3-4DC2-4BE9-AF20-3615F42CB5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106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88AE9-5E9F-4FC3-B7EA-26989C47D6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712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96E65-2413-48F2-B7B8-AC037ECF7B8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25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65AFC-6FFE-49F2-8B7D-8E7ACEA389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2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78A56-5891-4FB5-B3DB-023220F700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588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8120FF-9E94-4E66-A204-3CFFCB3143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ja-JP" altLang="ja-JP" sz="4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ja-JP" altLang="ja-JP" sz="320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23450" t="11121" r="37850" b="321"/>
          <a:stretch/>
        </p:blipFill>
        <p:spPr>
          <a:xfrm>
            <a:off x="1475656" y="-99392"/>
            <a:ext cx="4855985" cy="6945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テーマ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ＭＳ Ｐ明朝</vt:lpstr>
      <vt:lpstr>Office テーマ</vt:lpstr>
      <vt:lpstr>PowerPoint プレゼンテーション</vt:lpstr>
    </vt:vector>
  </TitlesOfParts>
  <Company>住友林業株式会社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池袋支店</dc:creator>
  <cp:lastModifiedBy>池袋支店</cp:lastModifiedBy>
  <cp:revision>1</cp:revision>
  <dcterms:created xsi:type="dcterms:W3CDTF">2018-06-30T10:41:14Z</dcterms:created>
  <dcterms:modified xsi:type="dcterms:W3CDTF">2018-06-30T10:42:43Z</dcterms:modified>
</cp:coreProperties>
</file>